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2" r:id="rId4"/>
    <p:sldId id="264" r:id="rId5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5518"/>
    <a:srgbClr val="8260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0E7E0-1A90-4814-8BEC-401138C85917}" type="datetimeFigureOut">
              <a:rPr lang="lt-LT" smtClean="0"/>
              <a:t>2017-05-06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E7549-D5AB-4043-A123-DF14656886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24429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0E7E0-1A90-4814-8BEC-401138C85917}" type="datetimeFigureOut">
              <a:rPr lang="lt-LT" smtClean="0"/>
              <a:t>2017-05-06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E7549-D5AB-4043-A123-DF14656886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94250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0E7E0-1A90-4814-8BEC-401138C85917}" type="datetimeFigureOut">
              <a:rPr lang="lt-LT" smtClean="0"/>
              <a:t>2017-05-06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E7549-D5AB-4043-A123-DF14656886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17328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0E7E0-1A90-4814-8BEC-401138C85917}" type="datetimeFigureOut">
              <a:rPr lang="lt-LT" smtClean="0"/>
              <a:t>2017-05-06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E7549-D5AB-4043-A123-DF14656886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09363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0E7E0-1A90-4814-8BEC-401138C85917}" type="datetimeFigureOut">
              <a:rPr lang="lt-LT" smtClean="0"/>
              <a:t>2017-05-06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E7549-D5AB-4043-A123-DF14656886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8352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0E7E0-1A90-4814-8BEC-401138C85917}" type="datetimeFigureOut">
              <a:rPr lang="lt-LT" smtClean="0"/>
              <a:t>2017-05-06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E7549-D5AB-4043-A123-DF14656886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61122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0E7E0-1A90-4814-8BEC-401138C85917}" type="datetimeFigureOut">
              <a:rPr lang="lt-LT" smtClean="0"/>
              <a:t>2017-05-06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E7549-D5AB-4043-A123-DF14656886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23912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0E7E0-1A90-4814-8BEC-401138C85917}" type="datetimeFigureOut">
              <a:rPr lang="lt-LT" smtClean="0"/>
              <a:t>2017-05-06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E7549-D5AB-4043-A123-DF14656886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51326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0E7E0-1A90-4814-8BEC-401138C85917}" type="datetimeFigureOut">
              <a:rPr lang="lt-LT" smtClean="0"/>
              <a:t>2017-05-06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E7549-D5AB-4043-A123-DF14656886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22567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0E7E0-1A90-4814-8BEC-401138C85917}" type="datetimeFigureOut">
              <a:rPr lang="lt-LT" smtClean="0"/>
              <a:t>2017-05-06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E7549-D5AB-4043-A123-DF14656886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17160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0E7E0-1A90-4814-8BEC-401138C85917}" type="datetimeFigureOut">
              <a:rPr lang="lt-LT" smtClean="0"/>
              <a:t>2017-05-06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E7549-D5AB-4043-A123-DF14656886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97406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0E7E0-1A90-4814-8BEC-401138C85917}" type="datetimeFigureOut">
              <a:rPr lang="lt-LT" smtClean="0"/>
              <a:t>2017-05-06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E7549-D5AB-4043-A123-DF14656886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86861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7551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Susijęs vaiz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396669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tačiakampis 1"/>
          <p:cNvSpPr/>
          <p:nvPr/>
        </p:nvSpPr>
        <p:spPr>
          <a:xfrm>
            <a:off x="4056844" y="812899"/>
            <a:ext cx="7950558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TIKĖJIMO PĖDSAKAIS</a:t>
            </a:r>
          </a:p>
          <a:p>
            <a:pPr algn="ctr"/>
            <a:r>
              <a:rPr lang="lt-LT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SAROS JUOKAS</a:t>
            </a:r>
          </a:p>
          <a:p>
            <a:pPr algn="ctr"/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arba</a:t>
            </a:r>
          </a:p>
          <a:p>
            <a:pPr algn="ctr"/>
            <a:r>
              <a:rPr lang="lt-LT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Besišypsanti mama</a:t>
            </a:r>
            <a:endParaRPr lang="lt-LT" sz="4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tačiakampis 2"/>
          <p:cNvSpPr/>
          <p:nvPr/>
        </p:nvSpPr>
        <p:spPr>
          <a:xfrm>
            <a:off x="4593465" y="4216586"/>
            <a:ext cx="711343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Tikėjimu</a:t>
            </a:r>
            <a:r>
              <a:rPr lang="lt-LT" sz="2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ir pati </a:t>
            </a:r>
            <a:r>
              <a:rPr lang="lt-LT" sz="2800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Sara</a:t>
            </a:r>
            <a:r>
              <a:rPr lang="lt-LT" sz="2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– nevaisinga ir nebe to amžiaus – gavo galios pastoti ir pagimdė vaiką, nes ji laikė ištikimu Tą, kuris pažadėjo (</a:t>
            </a:r>
            <a:r>
              <a:rPr lang="lt-LT" sz="2800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Hbr</a:t>
            </a:r>
            <a:r>
              <a:rPr lang="lt-LT" sz="2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11, 11).</a:t>
            </a:r>
            <a:endParaRPr lang="lt-LT" sz="2800" i="1" dirty="0"/>
          </a:p>
        </p:txBody>
      </p:sp>
    </p:spTree>
    <p:extLst>
      <p:ext uri="{BB962C8B-B14F-4D97-AF65-F5344CB8AC3E}">
        <p14:creationId xmlns:p14="http://schemas.microsoft.com/office/powerpoint/2010/main" val="198425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7551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Susijęs vaiz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356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464416" y="259331"/>
            <a:ext cx="58144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1. NETIKĖJIMO JUOKAS.</a:t>
            </a:r>
            <a:endParaRPr lang="lt-LT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Stačiakampis 2"/>
          <p:cNvSpPr/>
          <p:nvPr/>
        </p:nvSpPr>
        <p:spPr>
          <a:xfrm>
            <a:off x="3464416" y="908128"/>
            <a:ext cx="87576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Tada Abraomas puolė veidu į žemę, </a:t>
            </a:r>
            <a:r>
              <a:rPr lang="lt-LT" sz="2400" b="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juokėsi ir sakė savo širdyje: </a:t>
            </a:r>
            <a:r>
              <a:rPr lang="lt-LT" sz="2400" b="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„Ar šimtamečiui begali kas gimti ir ar </a:t>
            </a:r>
            <a:r>
              <a:rPr lang="lt-LT" sz="2400" b="0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Sara</a:t>
            </a:r>
            <a:r>
              <a:rPr lang="lt-LT" sz="2400" b="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, sulaukusi devyniasdešimties metų amžiaus, begali gimdyti?“ (</a:t>
            </a:r>
            <a:r>
              <a:rPr lang="lt-LT" sz="2400" b="0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Pr</a:t>
            </a:r>
            <a:r>
              <a:rPr lang="lt-LT" sz="2400" b="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17, 17).</a:t>
            </a:r>
            <a:endParaRPr lang="lt-LT" sz="2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tačiakampis 3"/>
          <p:cNvSpPr/>
          <p:nvPr/>
        </p:nvSpPr>
        <p:spPr>
          <a:xfrm>
            <a:off x="3464416" y="2236501"/>
            <a:ext cx="850005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Vienas iš jų tarė: „Aš tikrai sugrįšiu pas tave kitais metais </a:t>
            </a:r>
          </a:p>
          <a:p>
            <a:r>
              <a:rPr lang="lt-LT" sz="2400" b="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šiuo laiku, ir tavo žmona </a:t>
            </a:r>
            <a:r>
              <a:rPr lang="lt-LT" sz="2400" b="0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Sara</a:t>
            </a:r>
            <a:r>
              <a:rPr lang="lt-LT" sz="2400" b="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turės sūnų!“ Tuo metu </a:t>
            </a:r>
            <a:r>
              <a:rPr lang="lt-LT" sz="2400" b="0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Sara</a:t>
            </a:r>
            <a:r>
              <a:rPr lang="lt-LT" sz="2400" b="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klausėsi palapinės prieangyje, kuris buvo už jų. Abraomas ir </a:t>
            </a:r>
            <a:r>
              <a:rPr lang="lt-LT" sz="2400" b="0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Sara</a:t>
            </a:r>
            <a:r>
              <a:rPr lang="lt-LT" sz="2400" b="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buvo seni, sulaukę žilos senatvės. Sarai nebebūdavo to, kas būna moterims. Todėl </a:t>
            </a:r>
            <a:r>
              <a:rPr lang="lt-LT" sz="2400" b="0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Sara</a:t>
            </a:r>
            <a:r>
              <a:rPr lang="lt-LT" sz="2400" b="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savyje juokėsi: </a:t>
            </a:r>
            <a:r>
              <a:rPr lang="lt-LT" sz="2400" b="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„Būdama pasenusi ir mano viešpačiui esant senam, argi dar turėsiu malonumą?“</a:t>
            </a:r>
            <a:r>
              <a:rPr lang="lt-LT" sz="2400" b="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Viešpats tarė Abraomui: </a:t>
            </a:r>
            <a:r>
              <a:rPr lang="lt-LT" sz="2400" b="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„Kodėl </a:t>
            </a:r>
            <a:r>
              <a:rPr lang="lt-LT" sz="2400" b="0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Sara</a:t>
            </a:r>
            <a:r>
              <a:rPr lang="lt-LT" sz="2400" b="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juokėsi, </a:t>
            </a:r>
            <a:r>
              <a:rPr lang="lt-LT" sz="2400" b="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sakydama: ‘Ar aš iš tikrųjų gimdysiu, būdama pasenusi?’ </a:t>
            </a:r>
            <a:r>
              <a:rPr lang="lt-LT" sz="2400" b="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 yra kas nors Viešpačiui neįmanoma? </a:t>
            </a:r>
            <a:r>
              <a:rPr lang="lt-LT" sz="2400" b="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Kitais metais, numatytu laiku, Aš sugrįšiu pas tave, ir </a:t>
            </a:r>
            <a:r>
              <a:rPr lang="lt-LT" sz="2400" b="0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Sara</a:t>
            </a:r>
            <a:r>
              <a:rPr lang="lt-LT" sz="2400" b="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turės sūnų!“ </a:t>
            </a:r>
            <a:r>
              <a:rPr lang="lt-LT" sz="2400" b="0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Sara</a:t>
            </a:r>
            <a:r>
              <a:rPr lang="lt-LT" sz="2400" b="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gynėsi, sakydama: </a:t>
            </a:r>
            <a:r>
              <a:rPr lang="lt-LT" sz="2400" b="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„Aš nesijuokiau“</a:t>
            </a:r>
            <a:r>
              <a:rPr lang="lt-LT" sz="2400" b="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nes išsigando. O Jis tarė: „Ne! </a:t>
            </a:r>
            <a:r>
              <a:rPr lang="lt-LT" sz="2400" b="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Tu juokeisi!“</a:t>
            </a:r>
            <a:r>
              <a:rPr lang="lt-LT" sz="2400" b="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lt-LT" sz="2400" b="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lt-LT" sz="2400" b="0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</a:t>
            </a:r>
            <a:r>
              <a:rPr lang="lt-LT" sz="2400" b="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18, 10-15).</a:t>
            </a:r>
            <a:endParaRPr lang="lt-LT" sz="2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70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7551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Susijęs vaiz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333562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477296" y="231821"/>
            <a:ext cx="51764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2</a:t>
            </a:r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. TIKĖJIMO JUOKAS.</a:t>
            </a:r>
            <a:endParaRPr lang="lt-LT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Stačiakampis 2"/>
          <p:cNvSpPr/>
          <p:nvPr/>
        </p:nvSpPr>
        <p:spPr>
          <a:xfrm>
            <a:off x="3477296" y="927520"/>
            <a:ext cx="85224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Tikėjimu</a:t>
            </a:r>
            <a:r>
              <a:rPr lang="lt-LT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ir pati </a:t>
            </a:r>
            <a:r>
              <a:rPr lang="lt-LT" sz="2400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Sara</a:t>
            </a:r>
            <a:r>
              <a:rPr lang="lt-LT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– nevaisinga ir nebe to amžiaus – </a:t>
            </a:r>
            <a:r>
              <a:rPr lang="lt-LT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gavo galios </a:t>
            </a:r>
            <a:r>
              <a:rPr lang="lt-LT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pastoti ir pagimdė vaiką, nes ji laikė ištikimu Tą, kuris pažadėjo (</a:t>
            </a:r>
            <a:r>
              <a:rPr lang="lt-LT" sz="2400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Hbr</a:t>
            </a:r>
            <a:r>
              <a:rPr lang="lt-LT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11, 11).</a:t>
            </a:r>
            <a:endParaRPr lang="lt-LT" sz="2400" i="1" dirty="0"/>
          </a:p>
        </p:txBody>
      </p:sp>
      <p:sp>
        <p:nvSpPr>
          <p:cNvPr id="4" name="Stačiakampis 3"/>
          <p:cNvSpPr/>
          <p:nvPr/>
        </p:nvSpPr>
        <p:spPr>
          <a:xfrm>
            <a:off x="3477296" y="2238773"/>
            <a:ext cx="852244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Taigi </a:t>
            </a:r>
            <a:r>
              <a:rPr lang="lt-LT" sz="2400" b="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tikėjimas</a:t>
            </a:r>
            <a:r>
              <a:rPr lang="lt-LT" sz="2400" b="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– iš klausymo, klausymas – </a:t>
            </a:r>
            <a:r>
              <a:rPr lang="lt-LT" sz="2400" b="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iš Dievo žodžio</a:t>
            </a:r>
          </a:p>
          <a:p>
            <a:r>
              <a:rPr lang="lt-LT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(</a:t>
            </a:r>
            <a:r>
              <a:rPr lang="lt-LT" sz="2400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Rom</a:t>
            </a:r>
            <a:r>
              <a:rPr lang="lt-LT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10, 17)</a:t>
            </a:r>
            <a:r>
              <a:rPr lang="lt-LT" sz="2400" b="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.</a:t>
            </a:r>
            <a:r>
              <a:rPr lang="lt-LT" sz="2400" b="0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 </a:t>
            </a:r>
            <a:endParaRPr lang="lt-LT" sz="2400" dirty="0">
              <a:solidFill>
                <a:schemeClr val="bg1"/>
              </a:solidFill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3477296" y="3180694"/>
            <a:ext cx="812656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0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Sara</a:t>
            </a:r>
            <a:r>
              <a:rPr lang="lt-LT" sz="2400" b="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tarė: </a:t>
            </a:r>
            <a:r>
              <a:rPr lang="lt-LT" sz="2400" b="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„Dievas man suteikė juoko,</a:t>
            </a:r>
            <a:r>
              <a:rPr lang="lt-LT" sz="2400" b="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ir visi kiti, kas išgirs, juoksis su manimi. Kas būtų pasakęs Abraomui, kad </a:t>
            </a:r>
            <a:r>
              <a:rPr lang="lt-LT" sz="2400" b="0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Sara</a:t>
            </a:r>
            <a:r>
              <a:rPr lang="lt-LT" sz="2400" b="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maitins kūdikį? Aš pagimdžiau jam sūnų jo senatvėje“</a:t>
            </a:r>
          </a:p>
          <a:p>
            <a:r>
              <a:rPr lang="lt-LT" sz="2400" b="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lt-LT" sz="2400" b="0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</a:t>
            </a:r>
            <a:r>
              <a:rPr lang="lt-LT" sz="2400" b="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21, 6-7).</a:t>
            </a:r>
            <a:endParaRPr lang="lt-LT" sz="2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tačiakampis 5"/>
          <p:cNvSpPr/>
          <p:nvPr/>
        </p:nvSpPr>
        <p:spPr>
          <a:xfrm>
            <a:off x="3477296" y="4861278"/>
            <a:ext cx="740940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2400" b="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Ji, apsirengusi stiprybe ir grožiu, </a:t>
            </a:r>
            <a:r>
              <a:rPr lang="lt-LT" sz="2400" b="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linksmai žiūri į ateitį </a:t>
            </a:r>
          </a:p>
          <a:p>
            <a:r>
              <a:rPr lang="lt-LT" sz="2400" b="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(Pat 31, 25).</a:t>
            </a:r>
            <a:r>
              <a:rPr lang="lt-LT" sz="24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 </a:t>
            </a:r>
            <a:endParaRPr lang="lt-LT" sz="2400" i="1" dirty="0">
              <a:solidFill>
                <a:schemeClr val="bg1"/>
              </a:solidFill>
            </a:endParaRPr>
          </a:p>
        </p:txBody>
      </p:sp>
      <p:sp>
        <p:nvSpPr>
          <p:cNvPr id="7" name="Stačiakampis 6"/>
          <p:cNvSpPr/>
          <p:nvPr/>
        </p:nvSpPr>
        <p:spPr>
          <a:xfrm>
            <a:off x="3477295" y="5803199"/>
            <a:ext cx="87147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Žavumas apgauna ir grožis praeina, bet </a:t>
            </a:r>
            <a:r>
              <a:rPr lang="lt-LT" sz="2400" b="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moteris, bijanti Dievo, </a:t>
            </a:r>
            <a:r>
              <a:rPr lang="lt-LT" sz="2400" b="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bus giriama (Pat 31, 30).</a:t>
            </a:r>
            <a:endParaRPr lang="lt-LT" sz="2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4897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7551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Susijęs vaiz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383790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tačiakampis 2"/>
          <p:cNvSpPr/>
          <p:nvPr/>
        </p:nvSpPr>
        <p:spPr>
          <a:xfrm>
            <a:off x="4734907" y="4929575"/>
            <a:ext cx="67201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N</a:t>
            </a:r>
            <a:r>
              <a:rPr lang="lt-LT" sz="2800" b="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ebūk netikintis – </a:t>
            </a:r>
            <a:r>
              <a:rPr lang="lt-LT" sz="2800" b="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būk tikintis </a:t>
            </a:r>
            <a:r>
              <a:rPr lang="lt-LT" sz="2800" b="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(Jn 20, 27).</a:t>
            </a:r>
            <a:endParaRPr lang="lt-LT" sz="28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tačiakampis 3"/>
          <p:cNvSpPr/>
          <p:nvPr/>
        </p:nvSpPr>
        <p:spPr>
          <a:xfrm>
            <a:off x="4734908" y="294699"/>
            <a:ext cx="6720109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O be tikėjimo neįmanoma patikti Dievui. Kas artinasi prie Dievo, tam </a:t>
            </a:r>
            <a:r>
              <a:rPr lang="lt-LT" sz="2800" b="0" i="1" dirty="0" smtClean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būtina tikėti, </a:t>
            </a:r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kad Jis yra ir kad uoliai Jo ieškantiems atsilygina (</a:t>
            </a:r>
            <a:r>
              <a:rPr lang="lt-LT" sz="2800" b="0" i="1" dirty="0" err="1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Hbr</a:t>
            </a:r>
            <a:r>
              <a:rPr lang="lt-LT" sz="28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11, 6). </a:t>
            </a:r>
          </a:p>
          <a:p>
            <a:endParaRPr lang="lt-LT" sz="28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lt-LT" sz="2800" dirty="0" smtClean="0">
                <a:solidFill>
                  <a:schemeClr val="bg1"/>
                </a:solidFill>
                <a:latin typeface="Arial" panose="020B0604020202020204" pitchFamily="34" charset="0"/>
              </a:rPr>
              <a:t>Tikėk, jei nori </a:t>
            </a:r>
            <a:r>
              <a:rPr lang="lt-LT" sz="2800" dirty="0" smtClean="0">
                <a:solidFill>
                  <a:srgbClr val="FFFF00"/>
                </a:solidFill>
                <a:latin typeface="Arial" panose="020B0604020202020204" pitchFamily="34" charset="0"/>
              </a:rPr>
              <a:t>patikti</a:t>
            </a:r>
            <a:r>
              <a:rPr lang="lt-LT" sz="2800" dirty="0" smtClean="0">
                <a:solidFill>
                  <a:schemeClr val="bg1"/>
                </a:solidFill>
                <a:latin typeface="Arial" panose="020B0604020202020204" pitchFamily="34" charset="0"/>
              </a:rPr>
              <a:t> Dievui.</a:t>
            </a:r>
          </a:p>
          <a:p>
            <a:endParaRPr lang="lt-LT" sz="2800" dirty="0" smtClean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lt-LT" sz="2800" dirty="0" smtClean="0">
                <a:solidFill>
                  <a:schemeClr val="bg1"/>
                </a:solidFill>
                <a:latin typeface="Arial" panose="020B0604020202020204" pitchFamily="34" charset="0"/>
              </a:rPr>
              <a:t>Tikėk, jei nori </a:t>
            </a:r>
            <a:r>
              <a:rPr lang="lt-LT" sz="2800" dirty="0" smtClean="0">
                <a:solidFill>
                  <a:srgbClr val="FFFF00"/>
                </a:solidFill>
                <a:latin typeface="Arial" panose="020B0604020202020204" pitchFamily="34" charset="0"/>
              </a:rPr>
              <a:t>pažinti </a:t>
            </a:r>
            <a:r>
              <a:rPr lang="lt-LT" sz="2800" dirty="0" smtClean="0">
                <a:solidFill>
                  <a:schemeClr val="bg1"/>
                </a:solidFill>
                <a:latin typeface="Arial" panose="020B0604020202020204" pitchFamily="34" charset="0"/>
              </a:rPr>
              <a:t>Dievą.</a:t>
            </a:r>
          </a:p>
          <a:p>
            <a:endParaRPr lang="lt-LT" sz="2800" dirty="0" smtClean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lt-LT" sz="2800" dirty="0" smtClean="0">
                <a:solidFill>
                  <a:schemeClr val="bg1"/>
                </a:solidFill>
                <a:latin typeface="Arial" panose="020B0604020202020204" pitchFamily="34" charset="0"/>
              </a:rPr>
              <a:t>Tikėk, jei nori </a:t>
            </a:r>
            <a:r>
              <a:rPr lang="lt-LT" sz="2800" dirty="0" smtClean="0">
                <a:solidFill>
                  <a:srgbClr val="FFFF00"/>
                </a:solidFill>
                <a:latin typeface="Arial" panose="020B0604020202020204" pitchFamily="34" charset="0"/>
              </a:rPr>
              <a:t>patirti</a:t>
            </a:r>
            <a:r>
              <a:rPr lang="lt-LT" sz="2800" dirty="0" smtClean="0">
                <a:solidFill>
                  <a:schemeClr val="bg1"/>
                </a:solidFill>
                <a:latin typeface="Arial" panose="020B0604020202020204" pitchFamily="34" charset="0"/>
              </a:rPr>
              <a:t> Dievą.</a:t>
            </a:r>
          </a:p>
          <a:p>
            <a:endParaRPr lang="lt-LT" sz="2800" dirty="0">
              <a:solidFill>
                <a:schemeClr val="bg1"/>
              </a:solidFill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4734907" y="5546980"/>
            <a:ext cx="673133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2800" b="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Tikiu, Viešpatie! Padėk mano netikėjimui!</a:t>
            </a:r>
          </a:p>
          <a:p>
            <a:r>
              <a:rPr lang="lt-LT" sz="2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(</a:t>
            </a:r>
            <a:r>
              <a:rPr lang="lt-LT" sz="2800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Mk</a:t>
            </a:r>
            <a:r>
              <a:rPr lang="lt-LT" sz="2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9, 24).</a:t>
            </a:r>
            <a:endParaRPr lang="lt-LT" sz="28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1816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301</Words>
  <Application>Microsoft Office PowerPoint</Application>
  <PresentationFormat>Plačiaekranė</PresentationFormat>
  <Paragraphs>28</Paragraphs>
  <Slides>4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5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4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Wingdings</vt:lpstr>
      <vt:lpstr>„Office“ tema</vt:lpstr>
      <vt:lpstr>„PowerPoint“ pateiktis</vt:lpstr>
      <vt:lpstr>„PowerPoint“ pateiktis</vt:lpstr>
      <vt:lpstr>„PowerPoint“ pateiktis</vt:lpstr>
      <vt:lpstr>„PowerPoint“ pateiktis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Gediminas Kapustavicius</dc:creator>
  <cp:lastModifiedBy>Gediminas Kapustavicius</cp:lastModifiedBy>
  <cp:revision>43</cp:revision>
  <dcterms:created xsi:type="dcterms:W3CDTF">2017-05-06T16:54:01Z</dcterms:created>
  <dcterms:modified xsi:type="dcterms:W3CDTF">2017-05-06T23:44:23Z</dcterms:modified>
</cp:coreProperties>
</file>